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75" r:id="rId15"/>
    <p:sldId id="276" r:id="rId16"/>
    <p:sldId id="267" r:id="rId17"/>
    <p:sldId id="268" r:id="rId18"/>
    <p:sldId id="269" r:id="rId19"/>
    <p:sldId id="270" r:id="rId20"/>
    <p:sldId id="271" r:id="rId21"/>
    <p:sldId id="272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>
        <p:scale>
          <a:sx n="64" d="100"/>
          <a:sy n="64" d="100"/>
        </p:scale>
        <p:origin x="-1350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DCBB5-0529-48D8-9560-BC9B357334E0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FF48-37C1-415D-A2B1-F0D50D020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1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dex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752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Внеклассное мероприятие во втором классе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50292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учитель начальных классов</a:t>
            </a:r>
          </a:p>
          <a:p>
            <a:r>
              <a:rPr lang="ru-RU" dirty="0" smtClean="0"/>
              <a:t>МОУ СОШ №2 города Пугачёва</a:t>
            </a:r>
          </a:p>
          <a:p>
            <a:r>
              <a:rPr lang="ru-RU" dirty="0" smtClean="0"/>
              <a:t>Саратовской области</a:t>
            </a:r>
          </a:p>
          <a:p>
            <a:r>
              <a:rPr lang="ru-RU" dirty="0" smtClean="0"/>
              <a:t>Киселёва Елена Борисовна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304800"/>
            <a:ext cx="8278228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Урок культуры здоровья</a:t>
            </a:r>
            <a:endParaRPr lang="ru-RU" sz="4800" b="1" cap="none" spc="0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1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Вот они – эти зернышки – на тарелке!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админиСРАТОР\Рабочий стол\632px-Fagopyrum_гре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1000"/>
          </a:blip>
          <a:srcRect/>
          <a:stretch>
            <a:fillRect/>
          </a:stretch>
        </p:blipFill>
        <p:spPr bwMode="auto">
          <a:xfrm>
            <a:off x="3733800" y="3276600"/>
            <a:ext cx="1676400" cy="1747736"/>
          </a:xfrm>
          <a:prstGeom prst="ellipse">
            <a:avLst/>
          </a:prstGeom>
          <a:ln>
            <a:noFill/>
          </a:ln>
          <a:effectLst>
            <a:outerShdw blurRad="50800" dist="50800" dir="5400000" sx="53000" sy="53000" algn="ctr" rotWithShape="0">
              <a:srgbClr val="000000">
                <a:alpha val="80000"/>
              </a:srgbClr>
            </a:outerShdw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</a:t>
            </a:r>
            <a:endParaRPr lang="ru-RU" sz="80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4384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Угадайте-ка загадку.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Черна, мала крошка,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пользы много в ней.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воде поварят,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съест – похвалит.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25146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 одну не едят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без меня не едят.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воду упала и сразу пропала.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5720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бел как снег,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чести у всех.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нравлюсь вам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вред зубам.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4724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Белое, а не вода,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Сладкое, а не мед.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буренушки берут,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Деточкам дают.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6019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</a:rPr>
              <a:t>Сахар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6096000"/>
            <a:ext cx="1828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Молоко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3886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Соль</a:t>
            </a:r>
            <a:endParaRPr lang="ru-RU" sz="32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886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8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Крупа</a:t>
            </a:r>
            <a:endParaRPr lang="ru-RU" sz="28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AN\pitanie\фотки\thumbnai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13716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Посмотрите, вот какая она –  боярыня-каша</a:t>
            </a:r>
            <a:endParaRPr lang="ru-RU" sz="4000" b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Comp8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75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2000" y="762000"/>
            <a:ext cx="7467600" cy="1143000"/>
          </a:xfrm>
          <a:prstGeom prst="rect">
            <a:avLst/>
          </a:prstGeom>
        </p:spPr>
        <p:txBody>
          <a:bodyPr spcFirstLastPara="1" vert="horz" numCol="1" anchor="b">
            <a:prstTxWarp prst="textArchUp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100" normalizeH="0" baseline="0" noProof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Приятного аппетита!</a:t>
            </a:r>
            <a:endParaRPr kumimoji="0" lang="ru-RU" sz="4800" b="1" i="0" u="none" strike="noStrike" kern="120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" Щи да каша- пища наша" .</a:t>
            </a:r>
          </a:p>
          <a:p>
            <a:r>
              <a:rPr lang="ru-RU" b="1" dirty="0" smtClean="0"/>
              <a:t>"Без каши обед не в  обед" .</a:t>
            </a:r>
          </a:p>
          <a:p>
            <a:r>
              <a:rPr lang="ru-RU" b="1" dirty="0" smtClean="0"/>
              <a:t>"Густая каша семьи не разгонит" .</a:t>
            </a:r>
          </a:p>
          <a:p>
            <a:r>
              <a:rPr lang="ru-RU" b="1" dirty="0" smtClean="0"/>
              <a:t>"Один и у каши сирота". </a:t>
            </a:r>
          </a:p>
          <a:p>
            <a:r>
              <a:rPr lang="ru-RU" b="1" dirty="0" smtClean="0"/>
              <a:t>"С ним  каши не сваришь. "</a:t>
            </a:r>
          </a:p>
          <a:p>
            <a:r>
              <a:rPr lang="ru-RU" b="1" dirty="0" smtClean="0"/>
              <a:t>"Когда дрова горят ,тогда и кашу варят. "</a:t>
            </a:r>
          </a:p>
          <a:p>
            <a:r>
              <a:rPr lang="ru-RU" b="1" dirty="0" smtClean="0"/>
              <a:t>"Не наша еда орехи ,каша наша еда. </a:t>
            </a:r>
          </a:p>
          <a:p>
            <a:r>
              <a:rPr lang="ru-RU" b="1" dirty="0" smtClean="0"/>
              <a:t>«Заварил кашу, так не жалей масла." </a:t>
            </a:r>
          </a:p>
          <a:p>
            <a:r>
              <a:rPr lang="ru-RU" b="1" dirty="0" smtClean="0"/>
              <a:t>"Нет щей ,так   кашицы больше лей.</a:t>
            </a:r>
          </a:p>
          <a:p>
            <a:r>
              <a:rPr lang="ru-RU" b="1" dirty="0" smtClean="0"/>
              <a:t>" Быть бы хлебу , а каша будет" </a:t>
            </a:r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066800"/>
            <a:ext cx="9829800" cy="1752600"/>
          </a:xfrm>
          <a:prstGeom prst="rect">
            <a:avLst/>
          </a:prstGeom>
        </p:spPr>
        <p:txBody>
          <a:bodyPr spcFirstLastPara="1" vert="horz" numCol="1" anchor="b">
            <a:prstTxWarp prst="textArchUp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4800" dirty="0" smtClean="0"/>
              <a:t>Конкурс пословиц и </a:t>
            </a:r>
          </a:p>
          <a:p>
            <a:pPr algn="ctr">
              <a:spcBef>
                <a:spcPct val="0"/>
              </a:spcBef>
            </a:pPr>
            <a:r>
              <a:rPr lang="ru-RU" sz="4800" dirty="0" smtClean="0"/>
              <a:t>поговорок о каше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На столе каша, а на стуле  Маша.</a:t>
            </a:r>
          </a:p>
          <a:p>
            <a:r>
              <a:rPr lang="ru-RU" sz="2800" b="1" dirty="0" smtClean="0"/>
              <a:t>Маша  ела кашу,  мама  мыла чашу. </a:t>
            </a:r>
          </a:p>
          <a:p>
            <a:r>
              <a:rPr lang="ru-RU" sz="2800" b="1" dirty="0" smtClean="0"/>
              <a:t>Дали Паше кашу с простоквашей, не хотел он каши с простоквашей.  Дайте мне обычной каши. </a:t>
            </a:r>
          </a:p>
          <a:p>
            <a:r>
              <a:rPr lang="ru-RU" sz="2800" b="1" dirty="0" smtClean="0"/>
              <a:t>Сладкая кашка для Пети и для Сашки.</a:t>
            </a:r>
          </a:p>
          <a:p>
            <a:pPr algn="ctr"/>
            <a:endParaRPr lang="ru-RU" sz="28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Конкурс скороговорок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467600" cy="6858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/>
                <a:solidFill>
                  <a:schemeClr val="accent3"/>
                </a:solidFill>
              </a:rPr>
              <a:t>Что еще можно есть на завтраки?</a:t>
            </a: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52600" y="1219200"/>
            <a:ext cx="4724400" cy="609600"/>
          </a:xfrm>
        </p:spPr>
        <p:txBody>
          <a:bodyPr>
            <a:normAutofit fontScale="4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Рецепты собраны учащимися: 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743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Быстрая каша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352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Сырники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038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Ленивые</a:t>
            </a:r>
            <a:r>
              <a:rPr lang="ru-RU" dirty="0" smtClean="0">
                <a:hlinkClick r:id="rId4" action="ppaction://hlinksldjump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вареники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800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Макаронный</a:t>
            </a:r>
            <a:r>
              <a:rPr lang="ru-RU" dirty="0" smtClean="0">
                <a:hlinkClick r:id="rId5" action="ppaction://hlinksldjump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салат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533400" y="5486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Мини - пиццы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905000"/>
            <a:ext cx="3136975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08038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Быстрая каша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7338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понадобится: 3-4 ст. ложки овсянки самого мелкого помола, 1 стакан кипятка, 2 ч. ложки сахара. Залить овсянку кипятком, поставить в  микроволновку или на огонь на одну минуту (если вы варите кашу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микроволновке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удобнее делать это в большой и глубокой керамической тарелке). В кашу по желанию можно добавить немного сливочного масла, сухофрукты, орехи, варенье.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228600" y="6172200"/>
            <a:ext cx="9144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Сырники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5814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понадобится: 250 г творога, 1 яйцо, соль, сахар по вкусу, 2 ст. ложки муки высшего сорта, растительное масло для жарки. Творог смешать с яйцом, добавить соль, сахар, тщательно перемешать, добавить муку. Замесить тесто. Вылепить шарики, обвалять их в муке и расплющить, чтобы они были высотой 1 см. Жарить на умеренном огне. Подавать со сметаной, вареньем или медом.</a:t>
            </a:r>
          </a:p>
          <a:p>
            <a:endParaRPr lang="ru-RU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228600" y="6172200"/>
            <a:ext cx="9144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96962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Ленивые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вареники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962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понадобится: творог - 1 пачка, яйцо - 1 шт., сахар - 1-2 ст. ложки, мука - 2 ст. ложки., ванилин на кончике ножа, соль - 1/8 ч. ложки. Растереть творог с яйцом, солью, сахаром и ванилином. Добавить муку и тщательно перемешать. Выложить тесто на посыпанную мукой доску и размять, присыпать сверху мукой и раскатать до 1 см толщины. Вырезать с помощью формочки или просто нарезать полосками с палец толщиной. Опускать в кипящую подсоленную воду. Варить, пока не всплывут. Достать шумовкой и выложить слоями на блюдо, каждый слой слегка посыпать сахаром, чтоб не слипались. Подавать со сметаной или растопленным сливочным маслом. </a:t>
            </a:r>
          </a:p>
          <a:p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228600" y="6172200"/>
            <a:ext cx="9144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AN\pitanie\фотки\33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933253">
            <a:off x="0" y="1371600"/>
            <a:ext cx="9139040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завтрак мы выбираем кашу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Макаронный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салат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886200"/>
          </a:xfrm>
        </p:spPr>
        <p:txBody>
          <a:bodyPr/>
          <a:lstStyle/>
          <a:p>
            <a:r>
              <a:rPr lang="ru-RU" dirty="0" smtClean="0"/>
              <a:t>Всем известно, как дети любят макароны. Этим можно воспользоваться и приготовить для праздника ребятни макаронный </a:t>
            </a:r>
            <a:r>
              <a:rPr lang="ru-RU" dirty="0" err="1" smtClean="0"/>
              <a:t>салат.Основа</a:t>
            </a:r>
            <a:r>
              <a:rPr lang="ru-RU" dirty="0" smtClean="0"/>
              <a:t> салата - разноцветные макароны твердых сортов. Макароны отварить, откинуть на дуршлаг, остудить. Маслины без косточек порезать колечками, выложить в салат. Банку горошка слить, тоже добавить в салат. Посолить по вкусу. Смазать оливковым маслом майонезом).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228600" y="6172200"/>
            <a:ext cx="9144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 - пиццы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7543800" cy="46482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 мини-пицц - обычные баранки (сушки).Баранки размочить в теплом молоке примерно 40-50 минут (до размягчения, но чтобы они еще не разваливались). Затем их выложить на противень, обильно смазанный постным маслом, и внутрь каждой баранки наложить мясной фарш с добавлением специй по вкусу. В фарш также можно добавить цветную капусту или брокколи, тогда фарш станет нежнее и пышнее).Все присыпать тертым сыром и/или зеленью (в зависимости от ваших возможностей и желания). Затем запекать это все в духовке 15-20 минут и... готово!</a:t>
            </a:r>
          </a:p>
          <a:p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228600" y="6172200"/>
            <a:ext cx="9144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Л.А.Обухова, </a:t>
            </a:r>
            <a:r>
              <a:rPr lang="ru-RU" dirty="0" err="1" smtClean="0"/>
              <a:t>Н.А.Леняскина</a:t>
            </a:r>
            <a:r>
              <a:rPr lang="ru-RU" dirty="0" smtClean="0"/>
              <a:t> «Школа докторов природы или 135 уроков здоровья» Москва «ВАКО» 2004г.</a:t>
            </a:r>
          </a:p>
          <a:p>
            <a:pPr lvl="0"/>
            <a:r>
              <a:rPr lang="ru-RU" dirty="0" smtClean="0"/>
              <a:t>М.М.Безруких, Т.А.Филиппова «Разговор о правильном питании» Москва «</a:t>
            </a:r>
            <a:r>
              <a:rPr lang="ru-RU" dirty="0" err="1" smtClean="0"/>
              <a:t>Олма-Пресс</a:t>
            </a:r>
            <a:r>
              <a:rPr lang="ru-RU" dirty="0" smtClean="0"/>
              <a:t>» 2002</a:t>
            </a:r>
          </a:p>
          <a:p>
            <a:r>
              <a:rPr lang="en-US" dirty="0" smtClean="0">
                <a:hlinkClick r:id="rId2"/>
              </a:rPr>
              <a:t>http://www.yandex.ru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картинки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848600" cy="6858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Кашу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маслом </a:t>
            </a:r>
            <a:r>
              <a:rPr lang="ru-RU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 испортишь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772400" cy="4949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DAN\pitanie\фотки\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7894800" cy="4914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6019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Щи да каша - пища наша!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AN\pitanie\фотки\pori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6553200" cy="5299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6858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Нужно ли завтракать?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rot="21094099">
            <a:off x="390699" y="1686797"/>
            <a:ext cx="7467600" cy="682752"/>
          </a:xfrm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Завтракать нужно обязательно: позавтракав, вы запускаете работу всего организма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1084904">
            <a:off x="834001" y="3016115"/>
            <a:ext cx="6830226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Для того чтобы вы охотнее ели, не стоит садиться за стол сразу же после пробуждения. Дайте время  организму проснуться — на это нужно отвести 30—40 минут.  Умоетесь,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одентесь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, сложите ранец, а уже перед выходом из дома позавтракайте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088719">
            <a:off x="1077673" y="4956778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переедайте во время — с полным желудком ему будет тяжело сконцентрироваться на уроке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5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N\pitanie\фотки\DXrumk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59436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Полезны ли сухие завтраки?</a:t>
            </a:r>
            <a:endParaRPr lang="ru-RU" sz="3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295400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Употребляя в пищу различные виды хлопьев ,  вы получаете полезные микроэлементы и витамины. Кукурузные хлопья содержат витамин Е и провитамин А, рисовые хлопья – аминокислоты и калий, овсяные – железо, фосфор, магний.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9718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Наиболее полезными и питательными для  вас будут завтраки, рекомендованные для диетического питания . Сведения об этом должны быть указаны на упаковке. Желательно выбирать наиболее натуральные сухие завтраки, без дополнительных ингредиентов, эмульгаторов и красителей.</a:t>
            </a:r>
            <a:endParaRPr lang="ru-RU" b="1" dirty="0">
              <a:ln>
                <a:prstDash val="solid"/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48768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Сухие завтраки - блюдо не ежедневное. Лучше всего включать их в меню два-три раза в неделю, как ребенку, так и взрослому.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/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Какие бывают национальные завтраки?</a:t>
            </a:r>
            <a:r>
              <a:rPr lang="ru-RU" b="1" cap="none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b="1" cap="none" dirty="0" smtClean="0">
                <a:ln/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ru-RU" b="1" cap="none" dirty="0">
              <a:ln/>
              <a:solidFill>
                <a:schemeClr val="accent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rot="187061">
            <a:off x="791646" y="1801112"/>
            <a:ext cx="7423377" cy="1292181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Французский завтрак (его же часто называют континентальным):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круассан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масло, яйцо, апельсиновый сок, конфитюр, кофе.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DAN\pitanie\фотки\1207836130_disk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6370">
            <a:off x="1524000" y="2971800"/>
            <a:ext cx="5562600" cy="35306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152525"/>
            <a:ext cx="5715000" cy="5705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05800" cy="6858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бывают национальные завтраки?</a:t>
            </a:r>
            <a:endParaRPr lang="ru-RU" b="1" cap="none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rot="21385943">
            <a:off x="421381" y="1745385"/>
            <a:ext cx="7162800" cy="1520952"/>
          </a:xfrm>
        </p:spPr>
        <p:txBody>
          <a:bodyPr>
            <a:normAutofit lnSpcReduction="1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Английский завтрак – это не только «овсянка, сэр»,  но и яичница с беконом, колбаски и печеные бобы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2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N\pitanie\фотки\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3886200"/>
            <a:ext cx="4762500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8382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cap="none" dirty="0" smtClean="0">
                <a:ln w="1905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бывают национальные завтраки?</a:t>
            </a:r>
            <a:endParaRPr lang="ru-RU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57200"/>
            <a:ext cx="7467600" cy="487375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ru-RU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 русских- каша наиболее подходящее блюдо для завтрака. Она содержит наибольшее количество питательных веществ, легко усваивается организмом. Наиболее полезна гречневая каша. Далее каши из овса, риса, манная каша- самый калорийный продукт. Следует есть перед контрольной, соревнованиями и работой.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57600"/>
            <a:ext cx="8915400" cy="1905000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ru-RU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Каша - исконно русское блюдо. Специальные каши варились в честь любого знаменательного события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AN\pitanie\фотки\641b3ef1af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609600"/>
            <a:ext cx="3276600" cy="2661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DAN\pitanie\фотки\0148d_kas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8881">
            <a:off x="420992" y="803598"/>
            <a:ext cx="3556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AN\pitanie\фотки\1369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99425">
            <a:off x="2298206" y="4899362"/>
            <a:ext cx="3810000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291</TotalTime>
  <Words>1079</Words>
  <PresentationFormat>Экран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Слайд 1</vt:lpstr>
      <vt:lpstr>Слайд 2</vt:lpstr>
      <vt:lpstr>Кашу маслом не испортишь</vt:lpstr>
      <vt:lpstr>Нужно ли завтракать?  </vt:lpstr>
      <vt:lpstr>Полезны ли сухие завтраки?</vt:lpstr>
      <vt:lpstr>Какие бывают национальные завтраки? </vt:lpstr>
      <vt:lpstr>Какие бывают национальные завтраки?</vt:lpstr>
      <vt:lpstr>Какие бывают национальные завтраки?</vt:lpstr>
      <vt:lpstr>Каша - исконно русское блюдо. Специальные каши варились в честь любого знаменательного события </vt:lpstr>
      <vt:lpstr>Вот они – эти зернышки – на тарелке! </vt:lpstr>
      <vt:lpstr>Загадки</vt:lpstr>
      <vt:lpstr>Посмотрите, вот какая она –  боярыня-каша</vt:lpstr>
      <vt:lpstr>Слайд 13</vt:lpstr>
      <vt:lpstr>Слайд 14</vt:lpstr>
      <vt:lpstr>Конкурс скороговорок</vt:lpstr>
      <vt:lpstr>Что еще можно есть на завтраки?</vt:lpstr>
      <vt:lpstr>Быстрая каша</vt:lpstr>
      <vt:lpstr>Сырники </vt:lpstr>
      <vt:lpstr>Ленивые вареники </vt:lpstr>
      <vt:lpstr>Макаронный салат </vt:lpstr>
      <vt:lpstr>Мини - пиццы </vt:lpstr>
      <vt:lpstr>Используемые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42</cp:revision>
  <dcterms:modified xsi:type="dcterms:W3CDTF">2010-10-28T12:15:41Z</dcterms:modified>
</cp:coreProperties>
</file>